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9" r:id="rId6"/>
    <p:sldId id="267" r:id="rId7"/>
    <p:sldId id="266" r:id="rId8"/>
    <p:sldId id="265" r:id="rId9"/>
    <p:sldId id="264" r:id="rId10"/>
    <p:sldId id="263" r:id="rId11"/>
    <p:sldId id="271" r:id="rId12"/>
    <p:sldId id="270" r:id="rId13"/>
    <p:sldId id="269" r:id="rId14"/>
    <p:sldId id="268" r:id="rId15"/>
    <p:sldId id="257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3581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6092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997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3862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9421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9935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556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911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5341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304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1113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2B7E-DEFA-4F1C-86E3-575F710ED429}" type="datetimeFigureOut">
              <a:rPr lang="gl-ES" smtClean="0"/>
              <a:t>20/01/2025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A221F-9C43-4AD5-BF08-518EC7454652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127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03682" y="1959316"/>
            <a:ext cx="8744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 smtClean="0"/>
              <a:t>DÍA DA PAZ</a:t>
            </a:r>
            <a:endParaRPr lang="gl-ES" sz="9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6" y="3512003"/>
            <a:ext cx="5653828" cy="28575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49" y="390250"/>
            <a:ext cx="6986622" cy="7559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67" y="3733210"/>
            <a:ext cx="646232" cy="26885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555" y="5077494"/>
            <a:ext cx="373107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83452" y="6017773"/>
            <a:ext cx="1103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 smtClean="0"/>
              <a:t>pareceres e opinións</a:t>
            </a:r>
            <a:r>
              <a:rPr lang="gl-ES" sz="2800" b="1" dirty="0" smtClean="0"/>
              <a:t>”. </a:t>
            </a:r>
            <a:endParaRPr lang="gl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47" y="325807"/>
            <a:ext cx="8899302" cy="56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3424" y="6051929"/>
            <a:ext cx="11400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Que se fale e se negocie... Leva tempo, mais non </a:t>
            </a:r>
            <a:r>
              <a:rPr lang="pt-BR" sz="2800" b="1" i="1" dirty="0" smtClean="0"/>
              <a:t>doe, </a:t>
            </a:r>
            <a:endParaRPr lang="gl-ES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259118"/>
            <a:ext cx="10555058" cy="57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3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0061" y="5995621"/>
            <a:ext cx="10337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s</a:t>
            </a:r>
            <a:r>
              <a:rPr lang="pt-BR" sz="2800" b="1" i="1" dirty="0" smtClean="0"/>
              <a:t>alva </a:t>
            </a:r>
            <a:r>
              <a:rPr lang="pt-BR" sz="2800" b="1" i="1" dirty="0" smtClean="0"/>
              <a:t>vidas</a:t>
            </a:r>
            <a:endParaRPr lang="gl-ES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38" y="364574"/>
            <a:ext cx="8757634" cy="56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6142" y="6051928"/>
            <a:ext cx="10448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/>
              <a:t>e aforra sangue, dor, miseria e destrución...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72" y="265450"/>
            <a:ext cx="86410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9803" y="5655850"/>
            <a:ext cx="10964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/>
              <a:t>E que todo o mundo </a:t>
            </a:r>
            <a:r>
              <a:rPr lang="es-ES" sz="2800" b="1" i="1" dirty="0" err="1" smtClean="0"/>
              <a:t>saiba</a:t>
            </a:r>
            <a:r>
              <a:rPr lang="es-ES" sz="2800" b="1" i="1" dirty="0" smtClean="0"/>
              <a:t> que esta celebración, </a:t>
            </a:r>
          </a:p>
          <a:p>
            <a:pPr algn="ctr"/>
            <a:r>
              <a:rPr lang="es-ES" sz="2800" b="1" i="1" dirty="0" smtClean="0"/>
              <a:t>non é un día de </a:t>
            </a:r>
            <a:r>
              <a:rPr lang="es-ES" sz="2800" b="1" i="1" dirty="0" err="1" smtClean="0"/>
              <a:t>festa</a:t>
            </a:r>
            <a:r>
              <a:rPr lang="es-ES" sz="2800" b="1" i="1" dirty="0" smtClean="0"/>
              <a:t>, é </a:t>
            </a:r>
            <a:r>
              <a:rPr lang="es-ES" sz="2800" b="1" i="1" dirty="0" smtClean="0"/>
              <a:t>de reivindicación</a:t>
            </a:r>
            <a:r>
              <a:rPr lang="es-ES" sz="2800" b="1" i="1" dirty="0" smtClean="0"/>
              <a:t>!</a:t>
            </a:r>
            <a:endParaRPr lang="es-ES" sz="28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5" y="631062"/>
            <a:ext cx="10040624" cy="50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41" y="828830"/>
            <a:ext cx="9102117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" y="257577"/>
            <a:ext cx="10198206" cy="55081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42172" y="5974655"/>
            <a:ext cx="1005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Achégase o día, e teñen ocupación. 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72050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9" y="412123"/>
            <a:ext cx="7888374" cy="49064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8957" y="5768594"/>
            <a:ext cx="997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Xa andan atafegados</a:t>
            </a:r>
            <a:r>
              <a:rPr lang="gl-ES" sz="2800" b="1" dirty="0" smtClean="0"/>
              <a:t>. Están a sentir a presión.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106182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41" y="788590"/>
            <a:ext cx="10695369" cy="50057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0203" y="5923140"/>
            <a:ext cx="1141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mtClean="0"/>
              <a:t>Teñen</a:t>
            </a:r>
            <a:r>
              <a:rPr lang="es-ES" sz="2800" b="1" dirty="0" smtClean="0"/>
              <a:t> que preparar un </a:t>
            </a:r>
            <a:r>
              <a:rPr lang="es-ES" sz="2800" b="1" dirty="0" err="1" smtClean="0"/>
              <a:t>traballo</a:t>
            </a:r>
            <a:r>
              <a:rPr lang="es-ES" sz="2800" b="1" dirty="0" smtClean="0"/>
              <a:t>,... algo que chame a atención.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025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2226" y="5758883"/>
            <a:ext cx="11324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que exprese ben o que queren, ...as súas preocupacións, 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843" y="581008"/>
            <a:ext cx="7047587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434" y="5974655"/>
            <a:ext cx="11328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“</a:t>
            </a:r>
            <a:r>
              <a:rPr lang="pt-BR" sz="2800" b="1" i="1" dirty="0" smtClean="0"/>
              <a:t>Que se </a:t>
            </a:r>
            <a:r>
              <a:rPr lang="pt-BR" sz="2800" b="1" i="1" dirty="0" err="1" smtClean="0"/>
              <a:t>eviten</a:t>
            </a:r>
            <a:r>
              <a:rPr lang="pt-BR" sz="2800" b="1" i="1" dirty="0" smtClean="0"/>
              <a:t> sempre as guerras. </a:t>
            </a:r>
            <a:endParaRPr lang="gl-ES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6"/>
          <a:stretch/>
        </p:blipFill>
        <p:spPr>
          <a:xfrm>
            <a:off x="384011" y="258962"/>
            <a:ext cx="11516068" cy="56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84306" y="6000413"/>
            <a:ext cx="10933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 smtClean="0"/>
              <a:t>Que paren as agresións,</a:t>
            </a:r>
            <a:endParaRPr lang="gl-ES" sz="28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7" y="339722"/>
            <a:ext cx="9644161" cy="57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0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35599" y="6116326"/>
            <a:ext cx="11006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 smtClean="0"/>
              <a:t>Que se respecten vidas, </a:t>
            </a:r>
            <a:endParaRPr lang="gl-ES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1" y="312586"/>
            <a:ext cx="10118260" cy="58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26627" y="6116322"/>
            <a:ext cx="10912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 smtClean="0"/>
              <a:t>fronteiras, </a:t>
            </a:r>
            <a:endParaRPr lang="gl-ES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1157945"/>
            <a:ext cx="9515409" cy="49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80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116</Words>
  <Application>Microsoft Office PowerPoint</Application>
  <PresentationFormat>Panorámica</PresentationFormat>
  <Paragraphs>15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Mon</cp:lastModifiedBy>
  <cp:revision>20</cp:revision>
  <dcterms:created xsi:type="dcterms:W3CDTF">2025-01-18T19:01:50Z</dcterms:created>
  <dcterms:modified xsi:type="dcterms:W3CDTF">2025-01-20T10:48:05Z</dcterms:modified>
</cp:coreProperties>
</file>